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9" r:id="rId3"/>
    <p:sldId id="268" r:id="rId4"/>
    <p:sldId id="272" r:id="rId5"/>
    <p:sldId id="273" r:id="rId6"/>
    <p:sldId id="274" r:id="rId7"/>
    <p:sldId id="275" r:id="rId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1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4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40516"/>
            <a:ext cx="9144000" cy="1655762"/>
          </a:xfrm>
        </p:spPr>
        <p:txBody>
          <a:bodyPr>
            <a:normAutofit/>
          </a:bodyPr>
          <a:lstStyle/>
          <a:p>
            <a:r>
              <a:rPr lang="fr-FR" sz="4400" dirty="0"/>
              <a:t>Le dialogue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6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85643C18-DE78-825E-ED63-08C703C6C2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845" y="154546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Remets dans l’ordre le dialogue.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17884" y="6241950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342002" cy="4351338"/>
          </a:xfrm>
        </p:spPr>
        <p:txBody>
          <a:bodyPr>
            <a:normAutofit/>
          </a:bodyPr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A – Qu’est-ce qui t’est arrivé ? demande sa mère.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B – Maman, regarde mon genou ! dit Léo.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C –  Je suis tombé dehors, répond-il.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121B0DB4-9689-D578-5C1C-B51CCF38F5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09384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124480" cy="4351338"/>
          </a:xfrm>
        </p:spPr>
        <p:txBody>
          <a:bodyPr>
            <a:normAutofit/>
          </a:bodyPr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Ordre : B – A – C 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B – Maman, regarde mon genou ! dit Léo.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A – Qu’est-ce qui t’est arrivé ? demande sa mère.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C –  Je suis tombé dehors, répond-il.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45034942-CD33-3C56-A0C1-FDF6D2710E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18443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Remets dans l’ordre le dialogue.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17884" y="6241950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238236"/>
            <a:ext cx="10342002" cy="55728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3600" dirty="0">
                <a:solidFill>
                  <a:srgbClr val="F4944A"/>
                </a:solidFill>
              </a:rPr>
              <a:t>CE1 :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A – Le cahier de français, le rouge, répond sa voisine agacée,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B – Lequel ? demande Lucie.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C – Prenez vos cahiers, demande la maitresse</a:t>
            </a:r>
            <a:r>
              <a:rPr lang="fr-FR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.</a:t>
            </a: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3AACB0C9-4C9E-A72A-16A2-E50CC923AF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31163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12448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3600" dirty="0">
                <a:solidFill>
                  <a:srgbClr val="F4944A"/>
                </a:solidFill>
              </a:rPr>
              <a:t>CE1 :</a:t>
            </a:r>
          </a:p>
          <a:p>
            <a:endParaRPr lang="fr-FR" sz="3600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 – B – A  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74BCEED7-3385-8AD2-E66A-3DF8025283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5267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Remets dans l’ordre le dialogue.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17884" y="6241950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238236"/>
            <a:ext cx="10342002" cy="55728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3600" dirty="0">
                <a:solidFill>
                  <a:srgbClr val="F4944A"/>
                </a:solidFill>
              </a:rPr>
              <a:t>CE1 :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A – C’est le cordon bleu ! l’interrompt sa sœur,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B – Quel est ton plat préféré ? demande Enzo.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C – J’hésite, j’aime plein de choses</a:t>
            </a:r>
            <a:r>
              <a:rPr lang="fr-FR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…</a:t>
            </a: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DF2D0033-B237-81D7-5615-5FA158495E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77731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12448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3600" dirty="0">
                <a:solidFill>
                  <a:srgbClr val="F4944A"/>
                </a:solidFill>
              </a:rPr>
              <a:t>CE1 :</a:t>
            </a:r>
          </a:p>
          <a:p>
            <a:endParaRPr lang="fr-FR" sz="3600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 – C – A  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DA722C8B-EADD-9B5A-BB0F-3B11D910D1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547816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191</Words>
  <Application>Microsoft Office PowerPoint</Application>
  <PresentationFormat>Grand écran</PresentationFormat>
  <Paragraphs>42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Thème Office</vt:lpstr>
      <vt:lpstr>Rituel 4</vt:lpstr>
      <vt:lpstr>Remets dans l’ordre le dialogue.</vt:lpstr>
      <vt:lpstr>Correction</vt:lpstr>
      <vt:lpstr>Remets dans l’ordre le dialogue.</vt:lpstr>
      <vt:lpstr>Correction</vt:lpstr>
      <vt:lpstr>Remets dans l’ordre le dialogue.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30</cp:revision>
  <dcterms:created xsi:type="dcterms:W3CDTF">2021-07-17T07:25:24Z</dcterms:created>
  <dcterms:modified xsi:type="dcterms:W3CDTF">2022-08-06T21:05:27Z</dcterms:modified>
</cp:coreProperties>
</file>